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  <p:sldId id="271" r:id="rId75"/>
    <p:sldId id="272" r:id="rId76"/>
    <p:sldId id="273" r:id="rId7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 2" charset="1" panose="020B0606030504020204"/>
      <p:regular r:id="rId28"/>
    </p:embeddedFont>
    <p:embeddedFont>
      <p:font typeface="Open Sans 2 Bold" charset="1" panose="020B0806030504020204"/>
      <p:regular r:id="rId29"/>
    </p:embeddedFont>
    <p:embeddedFont>
      <p:font typeface="Open Sans 2 Italics" charset="1" panose="020B0606030504020204"/>
      <p:regular r:id="rId30"/>
    </p:embeddedFont>
    <p:embeddedFont>
      <p:font typeface="Open Sans 2 Bold Italics" charset="1" panose="020B0806030504020204"/>
      <p:regular r:id="rId31"/>
    </p:embeddedFont>
    <p:embeddedFont>
      <p:font typeface="Open Sans 2 Light" charset="1" panose="020B0306030504020204"/>
      <p:regular r:id="rId32"/>
    </p:embeddedFont>
    <p:embeddedFont>
      <p:font typeface="Open Sans 2 Light Italics" charset="1" panose="020B0306030504020204"/>
      <p:regular r:id="rId33"/>
    </p:embeddedFont>
    <p:embeddedFont>
      <p:font typeface="Open Sans 2 Ultra-Bold" charset="1" panose="00000000000000000000"/>
      <p:regular r:id="rId34"/>
    </p:embeddedFont>
    <p:embeddedFont>
      <p:font typeface="Open Sans 2 Ultra-Bold Italics" charset="1" panose="00000000000000000000"/>
      <p:regular r:id="rId35"/>
    </p:embeddedFont>
    <p:embeddedFont>
      <p:font typeface="Open Sans 1" charset="1" panose="00000000000000000000"/>
      <p:regular r:id="rId36"/>
    </p:embeddedFont>
    <p:embeddedFont>
      <p:font typeface="Open Sans 1 Bold" charset="1" panose="00000000000000000000"/>
      <p:regular r:id="rId37"/>
    </p:embeddedFont>
    <p:embeddedFont>
      <p:font typeface="Open Sans 1 Italics" charset="1" panose="00000000000000000000"/>
      <p:regular r:id="rId38"/>
    </p:embeddedFont>
    <p:embeddedFont>
      <p:font typeface="Open Sans 1 Bold Italics" charset="1" panose="00000000000000000000"/>
      <p:regular r:id="rId39"/>
    </p:embeddedFont>
    <p:embeddedFont>
      <p:font typeface="Open Sans 1 Light" charset="1" panose="00000000000000000000"/>
      <p:regular r:id="rId40"/>
    </p:embeddedFont>
    <p:embeddedFont>
      <p:font typeface="Open Sans 1 Light Italics" charset="1" panose="00000000000000000000"/>
      <p:regular r:id="rId41"/>
    </p:embeddedFont>
    <p:embeddedFont>
      <p:font typeface="Open Sans 1 Medium" charset="1" panose="00000000000000000000"/>
      <p:regular r:id="rId42"/>
    </p:embeddedFont>
    <p:embeddedFont>
      <p:font typeface="Open Sans 1 Medium Italics" charset="1" panose="00000000000000000000"/>
      <p:regular r:id="rId43"/>
    </p:embeddedFont>
    <p:embeddedFont>
      <p:font typeface="Open Sans 1 Semi-Bold" charset="1" panose="00000000000000000000"/>
      <p:regular r:id="rId44"/>
    </p:embeddedFont>
    <p:embeddedFont>
      <p:font typeface="Open Sans 1 Semi-Bold Italics" charset="1" panose="00000000000000000000"/>
      <p:regular r:id="rId45"/>
    </p:embeddedFont>
    <p:embeddedFont>
      <p:font typeface="Open Sans 1 Ultra-Bold" charset="1" panose="00000000000000000000"/>
      <p:regular r:id="rId46"/>
    </p:embeddedFont>
    <p:embeddedFont>
      <p:font typeface="Open Sans 1 Ultra-Bold Italics" charset="1" panose="00000000000000000000"/>
      <p:regular r:id="rId47"/>
    </p:embeddedFont>
    <p:embeddedFont>
      <p:font typeface="Inter" charset="1" panose="020B0502030000000004"/>
      <p:regular r:id="rId48"/>
    </p:embeddedFont>
    <p:embeddedFont>
      <p:font typeface="Inter Bold" charset="1" panose="020B0802030000000004"/>
      <p:regular r:id="rId49"/>
    </p:embeddedFont>
    <p:embeddedFont>
      <p:font typeface="Inter Italics" charset="1" panose="020B0502030000000004"/>
      <p:regular r:id="rId50"/>
    </p:embeddedFont>
    <p:embeddedFont>
      <p:font typeface="Inter Bold Italics" charset="1" panose="020B0802030000000004"/>
      <p:regular r:id="rId51"/>
    </p:embeddedFont>
    <p:embeddedFont>
      <p:font typeface="Inter Thin" charset="1" panose="020B0A02050000000004"/>
      <p:regular r:id="rId52"/>
    </p:embeddedFont>
    <p:embeddedFont>
      <p:font typeface="Inter Thin Italics" charset="1" panose="020B0A02050000000004"/>
      <p:regular r:id="rId53"/>
    </p:embeddedFont>
    <p:embeddedFont>
      <p:font typeface="Inter Extra-Light" charset="1" panose="02000503000000020004"/>
      <p:regular r:id="rId54"/>
    </p:embeddedFont>
    <p:embeddedFont>
      <p:font typeface="Inter Light" charset="1" panose="02000503000000020004"/>
      <p:regular r:id="rId55"/>
    </p:embeddedFont>
    <p:embeddedFont>
      <p:font typeface="Inter Medium" charset="1" panose="02000503000000020004"/>
      <p:regular r:id="rId56"/>
    </p:embeddedFont>
    <p:embeddedFont>
      <p:font typeface="Inter Semi-Bold" charset="1" panose="02000503000000020004"/>
      <p:regular r:id="rId57"/>
    </p:embeddedFont>
    <p:embeddedFont>
      <p:font typeface="Inter Ultra-Bold" charset="1" panose="02000503000000020004"/>
      <p:regular r:id="rId58"/>
    </p:embeddedFont>
    <p:embeddedFont>
      <p:font typeface="Inter Heavy" charset="1" panose="02000503000000020004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74" Target="slides/slide15.xml" Type="http://schemas.openxmlformats.org/officeDocument/2006/relationships/slide"/><Relationship Id="rId75" Target="slides/slide16.xml" Type="http://schemas.openxmlformats.org/officeDocument/2006/relationships/slide"/><Relationship Id="rId76" Target="slides/slide17.xml" Type="http://schemas.openxmlformats.org/officeDocument/2006/relationships/slide"/><Relationship Id="rId77" Target="slides/slide18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24.pn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8998" y="4754110"/>
            <a:ext cx="11970003" cy="1175237"/>
          </a:xfrm>
          <a:custGeom>
            <a:avLst/>
            <a:gdLst/>
            <a:ahLst/>
            <a:cxnLst/>
            <a:rect r="r" b="b" t="t" l="l"/>
            <a:pathLst>
              <a:path h="1175237" w="11970003">
                <a:moveTo>
                  <a:pt x="0" y="0"/>
                </a:moveTo>
                <a:lnTo>
                  <a:pt x="11970004" y="0"/>
                </a:lnTo>
                <a:lnTo>
                  <a:pt x="11970004" y="1175236"/>
                </a:lnTo>
                <a:lnTo>
                  <a:pt x="0" y="11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615854"/>
            <a:ext cx="16230600" cy="6626986"/>
          </a:xfrm>
          <a:custGeom>
            <a:avLst/>
            <a:gdLst/>
            <a:ahLst/>
            <a:cxnLst/>
            <a:rect r="r" b="b" t="t" l="l"/>
            <a:pathLst>
              <a:path h="6626986" w="16230600">
                <a:moveTo>
                  <a:pt x="0" y="0"/>
                </a:moveTo>
                <a:lnTo>
                  <a:pt x="16230600" y="0"/>
                </a:lnTo>
                <a:lnTo>
                  <a:pt x="16230600" y="6626985"/>
                </a:lnTo>
                <a:lnTo>
                  <a:pt x="0" y="662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60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9235" y="885825"/>
            <a:ext cx="8629530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LEAN UX CANVAS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0212" y="3356531"/>
            <a:ext cx="14707575" cy="4632930"/>
          </a:xfrm>
          <a:custGeom>
            <a:avLst/>
            <a:gdLst/>
            <a:ahLst/>
            <a:cxnLst/>
            <a:rect r="r" b="b" t="t" l="l"/>
            <a:pathLst>
              <a:path h="4632930" w="14707575">
                <a:moveTo>
                  <a:pt x="0" y="0"/>
                </a:moveTo>
                <a:lnTo>
                  <a:pt x="14707576" y="0"/>
                </a:lnTo>
                <a:lnTo>
                  <a:pt x="14707576" y="4632931"/>
                </a:lnTo>
                <a:lnTo>
                  <a:pt x="0" y="4632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9645" y="731548"/>
            <a:ext cx="11754061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BACKLOG E REQUISITOS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67053" y="2630544"/>
            <a:ext cx="8153895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LISTA DE DADOS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5706" y="5005685"/>
            <a:ext cx="1333658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435D"/>
                </a:solidFill>
                <a:latin typeface="Open Sans 2"/>
              </a:rPr>
              <a:t>Empresa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435D"/>
                </a:solidFill>
                <a:latin typeface="Open Sans 2"/>
              </a:rPr>
              <a:t>Aeroporto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435D"/>
                </a:solidFill>
                <a:latin typeface="Open Sans 2"/>
              </a:rPr>
              <a:t>Usuário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B435D"/>
                </a:solidFill>
                <a:latin typeface="Open Sans 2"/>
              </a:rPr>
              <a:t>Totem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7591" y="2630544"/>
            <a:ext cx="13450918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SITE INSTITUCIONAL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47620" y="3055438"/>
            <a:ext cx="9392759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LOGIN NO SISTEMA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6389" y="3356531"/>
            <a:ext cx="12195223" cy="3516812"/>
          </a:xfrm>
          <a:custGeom>
            <a:avLst/>
            <a:gdLst/>
            <a:ahLst/>
            <a:cxnLst/>
            <a:rect r="r" b="b" t="t" l="l"/>
            <a:pathLst>
              <a:path h="3516812" w="12195223">
                <a:moveTo>
                  <a:pt x="0" y="0"/>
                </a:moveTo>
                <a:lnTo>
                  <a:pt x="12195222" y="0"/>
                </a:lnTo>
                <a:lnTo>
                  <a:pt x="12195222" y="3516813"/>
                </a:lnTo>
                <a:lnTo>
                  <a:pt x="0" y="3516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7620" y="1052841"/>
            <a:ext cx="9392759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CLIENTE LINUX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9811" y="2740379"/>
            <a:ext cx="13708378" cy="6789358"/>
          </a:xfrm>
          <a:custGeom>
            <a:avLst/>
            <a:gdLst/>
            <a:ahLst/>
            <a:cxnLst/>
            <a:rect r="r" b="b" t="t" l="l"/>
            <a:pathLst>
              <a:path h="6789358" w="13708378">
                <a:moveTo>
                  <a:pt x="0" y="0"/>
                </a:moveTo>
                <a:lnTo>
                  <a:pt x="13708378" y="0"/>
                </a:lnTo>
                <a:lnTo>
                  <a:pt x="13708378" y="6789358"/>
                </a:lnTo>
                <a:lnTo>
                  <a:pt x="0" y="678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574" r="0" b="0"/>
            </a:stretch>
          </a:blipFill>
          <a:ln w="95250" cap="rnd">
            <a:solidFill>
              <a:srgbClr val="1B435D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3955393" y="885825"/>
            <a:ext cx="10377214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PLANO DE RESPOSTA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64833"/>
            <a:ext cx="6968430" cy="4699837"/>
          </a:xfrm>
          <a:custGeom>
            <a:avLst/>
            <a:gdLst/>
            <a:ahLst/>
            <a:cxnLst/>
            <a:rect r="r" b="b" t="t" l="l"/>
            <a:pathLst>
              <a:path h="4699837" w="6968430">
                <a:moveTo>
                  <a:pt x="0" y="0"/>
                </a:moveTo>
                <a:lnTo>
                  <a:pt x="6968430" y="0"/>
                </a:lnTo>
                <a:lnTo>
                  <a:pt x="6968430" y="4699837"/>
                </a:lnTo>
                <a:lnTo>
                  <a:pt x="0" y="4699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57" t="-6164" r="-5890" b="-113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731825"/>
            <a:ext cx="7046653" cy="5165852"/>
          </a:xfrm>
          <a:custGeom>
            <a:avLst/>
            <a:gdLst/>
            <a:ahLst/>
            <a:cxnLst/>
            <a:rect r="r" b="b" t="t" l="l"/>
            <a:pathLst>
              <a:path h="5165852" w="7046653">
                <a:moveTo>
                  <a:pt x="0" y="0"/>
                </a:moveTo>
                <a:lnTo>
                  <a:pt x="7046653" y="0"/>
                </a:lnTo>
                <a:lnTo>
                  <a:pt x="7046653" y="5165853"/>
                </a:lnTo>
                <a:lnTo>
                  <a:pt x="0" y="5165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203" t="-30780" r="-23203" b="-6893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96617" y="6354628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B43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100"/>
                </a:lnSpc>
              </a:pPr>
              <a:r>
                <a:rPr lang="en-US" sz="1500" spc="100">
                  <a:solidFill>
                    <a:srgbClr val="FFFFFF"/>
                  </a:solidFill>
                  <a:latin typeface="Inter"/>
                </a:rPr>
                <a:t>Eu, enquanto suporte, quero poder reiniciar os totem, para destravar o sistema quando necessário.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532674" y="885825"/>
            <a:ext cx="5222653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INOVAÇÃO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0721" y="3055438"/>
            <a:ext cx="11966557" cy="403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</a:pPr>
            <a:r>
              <a:rPr lang="en-US" sz="7710">
                <a:solidFill>
                  <a:srgbClr val="1B435D"/>
                </a:solidFill>
                <a:latin typeface="Inter"/>
              </a:rPr>
              <a:t>CONCLUSÃO, PROXIMOS PASSOS E</a:t>
            </a:r>
          </a:p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AGRADECIMENTOS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2460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25060" y="3290793"/>
            <a:ext cx="2215953" cy="221594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108" t="-19060" r="-23527" b="-87573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7936031" y="2051606"/>
            <a:ext cx="2415938" cy="47625"/>
            <a:chOff x="0" y="0"/>
            <a:chExt cx="636296" cy="12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36024" y="3290793"/>
            <a:ext cx="2215953" cy="221594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3426" r="0" b="-13426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490476" y="3290793"/>
            <a:ext cx="2215953" cy="221594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6666" r="0" b="-16666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625060" y="6643983"/>
            <a:ext cx="2215953" cy="2215944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0" r="-24999" b="0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211277" y="6643983"/>
            <a:ext cx="2215953" cy="221594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56217" t="-7393" r="-55396" b="-33682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8036024" y="6643983"/>
            <a:ext cx="2215953" cy="221594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22971" t="0" r="-54805" b="0"/>
              </a:stretch>
            </a:blipFill>
            <a:ln w="38100" cap="sq">
              <a:solidFill>
                <a:srgbClr val="1B435D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2928690" y="5688681"/>
            <a:ext cx="160869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Beatriz Marques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0872" y="5688681"/>
            <a:ext cx="120625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Ester Rocha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35569" y="5688681"/>
            <a:ext cx="112576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Cauê Ghelfi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9178" y="9040902"/>
            <a:ext cx="152820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Lucas Germano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77080" y="876300"/>
            <a:ext cx="740094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MEET OUR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36802" y="9017635"/>
            <a:ext cx="2190428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Marcos Vinícius Da Luz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29809" y="9040902"/>
            <a:ext cx="142838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B435D"/>
                </a:solidFill>
                <a:latin typeface="Open Sans 1 Bold"/>
              </a:rPr>
              <a:t>Ryan Miranda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43117" y="1520580"/>
            <a:ext cx="5556427" cy="4143546"/>
            <a:chOff x="0" y="0"/>
            <a:chExt cx="8515246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15246" cy="6350000"/>
            </a:xfrm>
            <a:custGeom>
              <a:avLst/>
              <a:gdLst/>
              <a:ahLst/>
              <a:cxnLst/>
              <a:rect r="r" b="b" t="t" l="l"/>
              <a:pathLst>
                <a:path h="6350000" w="8515246">
                  <a:moveTo>
                    <a:pt x="7663721" y="6350000"/>
                  </a:moveTo>
                  <a:lnTo>
                    <a:pt x="851525" y="6350000"/>
                  </a:lnTo>
                  <a:cubicBezTo>
                    <a:pt x="381483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81483" y="0"/>
                    <a:pt x="851525" y="0"/>
                  </a:cubicBezTo>
                  <a:lnTo>
                    <a:pt x="7663721" y="0"/>
                  </a:lnTo>
                  <a:cubicBezTo>
                    <a:pt x="8133763" y="0"/>
                    <a:pt x="8515246" y="284480"/>
                    <a:pt x="8515246" y="635000"/>
                  </a:cubicBezTo>
                  <a:lnTo>
                    <a:pt x="8515246" y="5715000"/>
                  </a:lnTo>
                  <a:cubicBezTo>
                    <a:pt x="8515246" y="6065520"/>
                    <a:pt x="8133763" y="6350000"/>
                    <a:pt x="7663721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86" r="0" b="-286"/>
              </a:stretch>
            </a:blipFill>
            <a:ln w="95250" cap="rnd">
              <a:solidFill>
                <a:srgbClr val="1B435D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22112" y="6089003"/>
            <a:ext cx="6198435" cy="2479374"/>
            <a:chOff x="0" y="0"/>
            <a:chExt cx="6350000" cy="254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lnTo>
                    <a:pt x="0" y="0"/>
                  </a:lnTo>
                  <a:cubicBezTo>
                    <a:pt x="0" y="0"/>
                    <a:pt x="0" y="2159000"/>
                    <a:pt x="0" y="2159000"/>
                  </a:cubicBezTo>
                  <a:close/>
                </a:path>
              </a:pathLst>
            </a:custGeom>
            <a:blipFill>
              <a:blip r:embed="rId5"/>
              <a:stretch>
                <a:fillRect l="0" t="-6250" r="0" b="-6250"/>
              </a:stretch>
            </a:blipFill>
            <a:ln w="95250" cap="rnd">
              <a:solidFill>
                <a:srgbClr val="1B435D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2240664" y="3408985"/>
            <a:ext cx="2415938" cy="47625"/>
            <a:chOff x="0" y="0"/>
            <a:chExt cx="636296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6296" cy="12543"/>
            </a:xfrm>
            <a:custGeom>
              <a:avLst/>
              <a:gdLst/>
              <a:ahLst/>
              <a:cxnLst/>
              <a:rect r="r" b="b" t="t" l="l"/>
              <a:pathLst>
                <a:path h="12543" w="636296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40664" y="2359581"/>
            <a:ext cx="817954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B435D"/>
                </a:solidFill>
                <a:latin typeface="Inter"/>
              </a:rPr>
              <a:t>O QUE É A AIR TOTEM?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40664" y="6855798"/>
            <a:ext cx="2752572" cy="205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B435D"/>
                </a:solidFill>
                <a:latin typeface="Open Sans 1"/>
              </a:rPr>
              <a:t>Lentidão das máquinas, máquinas travadas, impressoras não imprimem os Tickets, demora na identificação da causa desses problemas, suporte demorado.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0664" y="6499523"/>
            <a:ext cx="20120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B435D"/>
                </a:solidFill>
                <a:latin typeface="Open Sans 1 Bold"/>
              </a:rPr>
              <a:t>Problemas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6396" y="6855798"/>
            <a:ext cx="2359785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B435D"/>
                </a:solidFill>
                <a:latin typeface="Open Sans 1"/>
              </a:rPr>
              <a:t>Auxiliar o suporte e gestão com nosso monitoramento para eles poderem tomar melhores escolhas e ações.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66396" y="6499523"/>
            <a:ext cx="2012018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B435D"/>
                </a:solidFill>
                <a:latin typeface="Open Sans 1 Bold"/>
              </a:rPr>
              <a:t>Expectativas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0664" y="3628060"/>
            <a:ext cx="5985518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1B435D"/>
                </a:solidFill>
                <a:latin typeface="Open Sans 1"/>
              </a:rPr>
              <a:t>Os totens de autoatendimento dentro dos aeroportos vieram como uma forma inovadora de agilizar os processos como check-in, fazer Ticket de malas, ver horários de voo, entre outras funções. Porém, sofrem de problemas como lentidão, travamento, má impressão ou a falta dela dos Tickets, dentre outros problemas relacionados aos totens. Com isso em mente, estamos desenvolvendo o projeto Air totem voltado ao monitoramento desses totens.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5200" y="2248960"/>
            <a:ext cx="13370610" cy="7360773"/>
          </a:xfrm>
          <a:custGeom>
            <a:avLst/>
            <a:gdLst/>
            <a:ahLst/>
            <a:cxnLst/>
            <a:rect r="r" b="b" t="t" l="l"/>
            <a:pathLst>
              <a:path h="7360773" w="13370610">
                <a:moveTo>
                  <a:pt x="0" y="0"/>
                </a:moveTo>
                <a:lnTo>
                  <a:pt x="13370610" y="0"/>
                </a:lnTo>
                <a:lnTo>
                  <a:pt x="13370610" y="7360773"/>
                </a:lnTo>
                <a:lnTo>
                  <a:pt x="0" y="7360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3527" y="799162"/>
            <a:ext cx="7400946" cy="98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1B435D"/>
                </a:solidFill>
                <a:latin typeface="Poppins"/>
              </a:rPr>
              <a:t>PLANNER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2381" y="3306974"/>
            <a:ext cx="13403238" cy="5244745"/>
          </a:xfrm>
          <a:custGeom>
            <a:avLst/>
            <a:gdLst/>
            <a:ahLst/>
            <a:cxnLst/>
            <a:rect r="r" b="b" t="t" l="l"/>
            <a:pathLst>
              <a:path h="5244745" w="13403238">
                <a:moveTo>
                  <a:pt x="0" y="0"/>
                </a:moveTo>
                <a:lnTo>
                  <a:pt x="13403238" y="0"/>
                </a:lnTo>
                <a:lnTo>
                  <a:pt x="13403238" y="5244745"/>
                </a:lnTo>
                <a:lnTo>
                  <a:pt x="0" y="5244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1B435D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5818882" y="885825"/>
            <a:ext cx="6650236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STORYBOARD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0841" y="2458874"/>
            <a:ext cx="11257782" cy="6777515"/>
          </a:xfrm>
          <a:custGeom>
            <a:avLst/>
            <a:gdLst/>
            <a:ahLst/>
            <a:cxnLst/>
            <a:rect r="r" b="b" t="t" l="l"/>
            <a:pathLst>
              <a:path h="6777515" w="11257782">
                <a:moveTo>
                  <a:pt x="0" y="0"/>
                </a:moveTo>
                <a:lnTo>
                  <a:pt x="11257782" y="0"/>
                </a:lnTo>
                <a:lnTo>
                  <a:pt x="11257782" y="6777515"/>
                </a:lnTo>
                <a:lnTo>
                  <a:pt x="0" y="6777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917725" y="885825"/>
            <a:ext cx="8452550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PROTO-PERSONA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6003" y="2489918"/>
            <a:ext cx="11304187" cy="6768382"/>
          </a:xfrm>
          <a:custGeom>
            <a:avLst/>
            <a:gdLst/>
            <a:ahLst/>
            <a:cxnLst/>
            <a:rect r="r" b="b" t="t" l="l"/>
            <a:pathLst>
              <a:path h="6768382" w="11304187">
                <a:moveTo>
                  <a:pt x="0" y="0"/>
                </a:moveTo>
                <a:lnTo>
                  <a:pt x="11304187" y="0"/>
                </a:lnTo>
                <a:lnTo>
                  <a:pt x="11304187" y="6768382"/>
                </a:lnTo>
                <a:lnTo>
                  <a:pt x="0" y="6768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917725" y="885825"/>
            <a:ext cx="8452550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PROTO-PERSONA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92878" y="2525367"/>
            <a:ext cx="11236265" cy="6727713"/>
          </a:xfrm>
          <a:custGeom>
            <a:avLst/>
            <a:gdLst/>
            <a:ahLst/>
            <a:cxnLst/>
            <a:rect r="r" b="b" t="t" l="l"/>
            <a:pathLst>
              <a:path h="6727713" w="11236265">
                <a:moveTo>
                  <a:pt x="0" y="0"/>
                </a:moveTo>
                <a:lnTo>
                  <a:pt x="11236264" y="0"/>
                </a:lnTo>
                <a:lnTo>
                  <a:pt x="11236264" y="6727714"/>
                </a:lnTo>
                <a:lnTo>
                  <a:pt x="0" y="6727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1B435D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917725" y="885825"/>
            <a:ext cx="8452550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PROTO-PERSONA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E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7666">
            <a:off x="8443658" y="5370633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941020">
            <a:off x="-3526188" y="-6405116"/>
            <a:ext cx="11751190" cy="9550513"/>
          </a:xfrm>
          <a:custGeom>
            <a:avLst/>
            <a:gdLst/>
            <a:ahLst/>
            <a:cxnLst/>
            <a:rect r="r" b="b" t="t" l="l"/>
            <a:pathLst>
              <a:path h="9550513" w="11751190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74423"/>
            <a:ext cx="1566500" cy="154277"/>
          </a:xfrm>
          <a:custGeom>
            <a:avLst/>
            <a:gdLst/>
            <a:ahLst/>
            <a:cxnLst/>
            <a:rect r="r" b="b" t="t" l="l"/>
            <a:pathLst>
              <a:path h="154277" w="1566500">
                <a:moveTo>
                  <a:pt x="0" y="0"/>
                </a:moveTo>
                <a:lnTo>
                  <a:pt x="1566500" y="0"/>
                </a:lnTo>
                <a:lnTo>
                  <a:pt x="1566500" y="154277"/>
                </a:lnTo>
                <a:lnTo>
                  <a:pt x="0" y="154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1973" y="3650306"/>
            <a:ext cx="11724053" cy="4558080"/>
          </a:xfrm>
          <a:custGeom>
            <a:avLst/>
            <a:gdLst/>
            <a:ahLst/>
            <a:cxnLst/>
            <a:rect r="r" b="b" t="t" l="l"/>
            <a:pathLst>
              <a:path h="4558080" w="11724053">
                <a:moveTo>
                  <a:pt x="0" y="0"/>
                </a:moveTo>
                <a:lnTo>
                  <a:pt x="11724054" y="0"/>
                </a:lnTo>
                <a:lnTo>
                  <a:pt x="11724054" y="4558081"/>
                </a:lnTo>
                <a:lnTo>
                  <a:pt x="0" y="4558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739" t="-84308" r="-28337" b="-2559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5669893" y="885825"/>
            <a:ext cx="6948214" cy="130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4"/>
              </a:lnSpc>
              <a:spcBef>
                <a:spcPct val="0"/>
              </a:spcBef>
            </a:pPr>
            <a:r>
              <a:rPr lang="en-US" sz="7710">
                <a:solidFill>
                  <a:srgbClr val="1B435D"/>
                </a:solidFill>
                <a:latin typeface="Inter"/>
              </a:rPr>
              <a:t>USER STORIES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DAF_4M8lSyk</dc:identifier>
  <dcterms:modified xsi:type="dcterms:W3CDTF">2011-08-01T06:04:30Z</dcterms:modified>
  <cp:revision>1</cp:revision>
  <dc:title>Site INSTITUCIONAL</dc:title>
</cp:coreProperties>
</file>